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D4BA33-B434-4331-9957-CCF1C0CCC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86D889-848A-4B84-9C90-09ABBA315E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67B4AD-F7E8-48AF-8682-47F0DF36B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444F8-F518-4FD8-985B-1AC62C061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E414C2-0707-4D1D-939E-65FAB586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144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58D6B-9B20-41D3-99F1-A7FF8E7FF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F085AB-7986-4339-8AA1-53E4593B7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B5174E-292C-4DAE-A85A-28840CF0E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E544E5-B129-4B10-B8EF-C5DA197D5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2AA86-E72D-4D1B-B5C7-58F451D7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13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9400A5-6AD7-4B5D-A100-26D4FB5C6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E215C5-F6EE-4785-A2F1-9C69159E0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EDEF03-36F7-4EC9-8EE9-DC188AB82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B92334-249E-4055-AF8C-9B2C6738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5F507-D606-40E4-A1BD-DF9A144A9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30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ABCB7-E81B-4462-91EB-F90B9AED9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9FA2A7-5BD8-4061-A7D7-57184420E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C8118-19EB-4485-A64E-A42EAF0A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1B97EA-50CD-4779-A36E-C327F554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3E99B2-0F7F-4F5E-9380-2E877677D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4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543E05-C72C-4D5E-B4FE-86A9322BC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2FF7E1-498E-4299-9618-910EF64A9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25FCE4-6884-4BB4-B3DD-936D7FBF1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F402E5-17C0-4567-A63E-138F10086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87088-FF21-4084-8761-4E759A98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1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813C8-0682-49C2-83A2-F6C81A62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F895B6-5CEE-42D1-8010-E7497F805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4C1FCF-AE9D-41DA-9BE2-53C1D69D7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A477A5-01B1-4297-9039-D772BE247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434D6-8438-47ED-8538-2E12E822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BF5D94-2E5D-4F73-B369-E960E2370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8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11A137-8703-43B5-9857-44455F7C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9CB2AD-BE10-454C-B46E-C5435BD38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30E498-6D00-4850-B149-5FB4D2082C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FE5038-1DBA-40E3-ADA0-5FF2C0FE8B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71EDE4-BA04-4362-9A3B-E99C6E031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98D153F-A20E-4476-9A5F-F87C37759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647F3F-DD48-402E-AFD3-920366AC7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C21DFB-08AB-4F4D-A7BC-410A9B66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07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B9FC9-9557-4FB7-BF17-F9E9CB633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27640D-CBAE-448C-94D4-D6B78205E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89E46C-B41D-4444-B346-C24447CF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C32AA3-1650-43BE-8F6A-E0C3395D9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04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3C3AC4-B33A-4C9A-A8D2-3694B2289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512D05-FBC4-4C9D-92C8-ECDA106E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68F689-7E30-4EF4-B41C-93CF02CCA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63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0A93B-F182-47FE-82DA-44B3E2009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554F2-A262-49FD-8C31-02982FC36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27E7D2-A27F-4730-9F2C-13735CE47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B961B6-715B-41DD-A9A7-044900B4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D3246E-A831-49CA-8154-505F26CF2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85CD48-6024-4C93-9232-1B6D0FCDD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26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F55301-87C5-4E87-88B5-14E69DF0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EA35E5-BDD8-4CE3-AD7C-DBBB14DDF7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9355F7-299A-4C04-9F3F-C07F5FA64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FFBB53-37C0-4662-BB65-0DD23DF4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7A9405-8248-42EF-B70B-71B74D46D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2E7BAC-4C59-4D1E-9ABA-CE35143E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40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248997-BD39-4AE9-933D-56AAA5BE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EC9462-D1EE-4D42-BFFF-5EC9898F1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33A40-7232-47A6-A6E6-91068BBB94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F2FF4-9533-4DA7-BA6A-763302292DA3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206E2E-4B66-4AB6-B23A-BFBF3CC07C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4E516-8F76-4764-A8C4-97BEA2579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755A7-C1C3-4CEF-A565-5D339B8C0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511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86BB00-0E74-4C02-9084-120BA67DE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7" r="20138" b="788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21171D-7B21-4DCE-85E1-84835E0C8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/>
              <a:t>SURVIVE</a:t>
            </a: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106EC8-4F21-4DDC-837F-08A2EE21E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altLang="ko-KR" sz="2000" dirty="0"/>
              <a:t>20195124 </a:t>
            </a:r>
            <a:r>
              <a:rPr lang="ko-KR" altLang="en-US" sz="2000" dirty="0"/>
              <a:t>김민석</a:t>
            </a:r>
            <a:endParaRPr lang="en-US" altLang="ko-KR" sz="2000" dirty="0"/>
          </a:p>
          <a:p>
            <a:pPr algn="l"/>
            <a:r>
              <a:rPr lang="en-US" altLang="ko-KR" sz="2000" dirty="0"/>
              <a:t>2021.12.15</a:t>
            </a:r>
            <a:endParaRPr lang="ko-KR" altLang="en-US" sz="20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4804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E47C58B-E3D4-4951-BD4F-AC52E16848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" r="30986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7785927-4E4E-4A34-890F-9E0335C5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dirty="0"/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77830F-DDDA-477B-80AB-0BEC6BDD0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latinLnBrk="0">
              <a:buNone/>
            </a:pPr>
            <a:r>
              <a:rPr lang="ko-KR" altLang="en-US" sz="2000" dirty="0"/>
              <a:t>게임 장르</a:t>
            </a:r>
            <a:r>
              <a:rPr lang="en-US" altLang="ko-KR" sz="2000" dirty="0"/>
              <a:t> : </a:t>
            </a:r>
          </a:p>
          <a:p>
            <a:pPr marL="0" indent="0" latinLnBrk="0">
              <a:buNone/>
            </a:pPr>
            <a:r>
              <a:rPr lang="en-US" altLang="ko-KR" sz="2000" dirty="0"/>
              <a:t>Top-Down Shooting Game</a:t>
            </a:r>
          </a:p>
          <a:p>
            <a:pPr marL="0" indent="0" latinLnBrk="0">
              <a:buNone/>
            </a:pPr>
            <a:endParaRPr lang="en-US" altLang="ko-KR" sz="2000" dirty="0"/>
          </a:p>
          <a:p>
            <a:pPr marL="0" indent="0" latinLnBrk="0">
              <a:buNone/>
            </a:pPr>
            <a:r>
              <a:rPr lang="ko-KR" altLang="en-US" sz="2000" dirty="0" err="1"/>
              <a:t>배틀그라운드</a:t>
            </a:r>
            <a:r>
              <a:rPr lang="ko-KR" altLang="en-US" sz="2000" dirty="0"/>
              <a:t> 회사인 </a:t>
            </a:r>
            <a:r>
              <a:rPr lang="ko-KR" altLang="en-US" sz="2000" dirty="0" err="1"/>
              <a:t>크래프톤이</a:t>
            </a:r>
            <a:r>
              <a:rPr lang="ko-KR" altLang="en-US" sz="2000" dirty="0"/>
              <a:t> 제작한 </a:t>
            </a:r>
            <a:r>
              <a:rPr lang="en-US" altLang="ko-KR" sz="2000" dirty="0"/>
              <a:t>Thunder Tied One</a:t>
            </a:r>
            <a:r>
              <a:rPr lang="ko-KR" altLang="en-US" sz="2000" dirty="0"/>
              <a:t>이라는 게임입니다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7697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CFCD05A-2DAC-4CDB-9678-A52BF782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제작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캐릭터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CCA61C-08CD-4D1B-93F4-3008493A9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843" y="2516285"/>
            <a:ext cx="5449916" cy="2615676"/>
          </a:xfrm>
        </p:spPr>
        <p:txBody>
          <a:bodyPr>
            <a:normAutofit/>
          </a:bodyPr>
          <a:lstStyle/>
          <a:p>
            <a:r>
              <a:rPr lang="en-US" altLang="ko-KR" sz="2000" dirty="0" err="1">
                <a:solidFill>
                  <a:schemeClr val="bg1"/>
                </a:solidFill>
              </a:rPr>
              <a:t>ThirdPersonCharacter</a:t>
            </a:r>
            <a:r>
              <a:rPr lang="ko-KR" altLang="en-US" sz="2000" dirty="0">
                <a:solidFill>
                  <a:schemeClr val="bg1"/>
                </a:solidFill>
              </a:rPr>
              <a:t>에 애니메이션 </a:t>
            </a:r>
            <a:r>
              <a:rPr lang="ko-KR" altLang="en-US" sz="2000" dirty="0" err="1">
                <a:solidFill>
                  <a:schemeClr val="bg1"/>
                </a:solidFill>
              </a:rPr>
              <a:t>스타터</a:t>
            </a:r>
            <a:r>
              <a:rPr lang="ko-KR" altLang="en-US" sz="2000" dirty="0">
                <a:solidFill>
                  <a:schemeClr val="bg1"/>
                </a:solidFill>
              </a:rPr>
              <a:t> 팩 </a:t>
            </a:r>
            <a:r>
              <a:rPr lang="ko-KR" altLang="en-US" sz="2000" dirty="0" err="1">
                <a:solidFill>
                  <a:schemeClr val="bg1"/>
                </a:solidFill>
              </a:rPr>
              <a:t>에셋을</a:t>
            </a:r>
            <a:r>
              <a:rPr lang="ko-KR" altLang="en-US" sz="2000" dirty="0">
                <a:solidFill>
                  <a:schemeClr val="bg1"/>
                </a:solidFill>
              </a:rPr>
              <a:t> 사용하였습니다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어두운 분위기의 게임을 위해 캐릭터에 손전등 불빛을 추가했습니다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캐릭터의 손 소켓에 레이저 포인터를 추가한 총을 넣었습니다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A9DAE3-3B0B-44BC-B245-9BD23961D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004" y="369913"/>
            <a:ext cx="1977017" cy="278453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EEB87E2-8C4C-4CA7-A26B-1F7C73DCD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982" y="3730267"/>
            <a:ext cx="3495998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EEE857-4BD5-4B87-96E1-D19E7216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제작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적 </a:t>
            </a:r>
            <a:r>
              <a:rPr lang="en-US" altLang="ko-KR" dirty="0">
                <a:solidFill>
                  <a:schemeClr val="bg1"/>
                </a:solidFill>
              </a:rPr>
              <a:t>AI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4B8D318-E4A6-477E-96D3-AC2732994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667" y="369913"/>
            <a:ext cx="2575692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710BF537-E6FD-48DD-B1DB-F0A358C4E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661" y="3966869"/>
            <a:ext cx="3588640" cy="231132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FE04459-7CA8-4C88-B164-42133F346709}"/>
              </a:ext>
            </a:extLst>
          </p:cNvPr>
          <p:cNvSpPr txBox="1">
            <a:spLocks/>
          </p:cNvSpPr>
          <p:nvPr/>
        </p:nvSpPr>
        <p:spPr>
          <a:xfrm>
            <a:off x="490843" y="2516285"/>
            <a:ext cx="5449916" cy="2615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bg1"/>
                </a:solidFill>
              </a:rPr>
              <a:t>적은 플레이어의 위치를 찾으면 다가와서 근접 공격을 합니다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적 앞에 타격 범위를 줘서 그 범위 안에 플레이어가 있다면 데미지를 받습니다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2000" dirty="0">
                <a:solidFill>
                  <a:schemeClr val="bg1"/>
                </a:solidFill>
              </a:rPr>
              <a:t>Behavior Tree</a:t>
            </a:r>
            <a:r>
              <a:rPr lang="ko-KR" altLang="en-US" sz="2000" dirty="0">
                <a:solidFill>
                  <a:schemeClr val="bg1"/>
                </a:solidFill>
              </a:rPr>
              <a:t>를 사용하지 않고 </a:t>
            </a:r>
            <a:r>
              <a:rPr lang="en-US" altLang="ko-KR" sz="2000" dirty="0">
                <a:solidFill>
                  <a:schemeClr val="bg1"/>
                </a:solidFill>
              </a:rPr>
              <a:t>AI </a:t>
            </a:r>
            <a:r>
              <a:rPr lang="ko-KR" altLang="en-US" sz="2000" dirty="0">
                <a:solidFill>
                  <a:schemeClr val="bg1"/>
                </a:solidFill>
              </a:rPr>
              <a:t>컨트롤러의 </a:t>
            </a:r>
            <a:r>
              <a:rPr lang="ko-KR" altLang="en-US" sz="2000" dirty="0" err="1">
                <a:solidFill>
                  <a:schemeClr val="bg1"/>
                </a:solidFill>
              </a:rPr>
              <a:t>블루프린트를</a:t>
            </a:r>
            <a:r>
              <a:rPr lang="ko-KR" altLang="en-US" sz="2000" dirty="0">
                <a:solidFill>
                  <a:schemeClr val="bg1"/>
                </a:solidFill>
              </a:rPr>
              <a:t> 이용하였습니다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62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3D5C5-E626-4E89-9189-E55493580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799" y="480628"/>
            <a:ext cx="7772400" cy="1012806"/>
          </a:xfrm>
          <a:solidFill>
            <a:srgbClr val="FFFFFF">
              <a:alpha val="10000"/>
            </a:srgb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altLang="ko-KR" sz="2800" dirty="0"/>
              <a:t>UI</a:t>
            </a:r>
            <a:endParaRPr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DDF7B8-2563-46A2-97E7-71233B6D9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784" y="1662546"/>
            <a:ext cx="8894432" cy="1209530"/>
          </a:xfrm>
        </p:spPr>
        <p:txBody>
          <a:bodyPr anchor="ctr">
            <a:normAutofit/>
          </a:bodyPr>
          <a:lstStyle/>
          <a:p>
            <a:r>
              <a:rPr lang="ko-KR" altLang="en-US" sz="1600" dirty="0"/>
              <a:t>게임 타이틀은 </a:t>
            </a:r>
            <a:r>
              <a:rPr lang="ko-KR" altLang="en-US" sz="1600" dirty="0" err="1"/>
              <a:t>시네마틱</a:t>
            </a:r>
            <a:r>
              <a:rPr lang="ko-KR" altLang="en-US" sz="1600" dirty="0"/>
              <a:t> 기능을 이용하여 연출 후에 보이도록 하였습니다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그리고 플레이어 </a:t>
            </a:r>
            <a:r>
              <a:rPr lang="en-US" altLang="ko-KR" sz="1600" dirty="0"/>
              <a:t>UI</a:t>
            </a:r>
            <a:r>
              <a:rPr lang="ko-KR" altLang="en-US" sz="1600" dirty="0"/>
              <a:t>에는 현재 남은 체력과 플레이 시간 등이 보이도록 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공격을 받으면 잠시 동안 피격 </a:t>
            </a:r>
            <a:r>
              <a:rPr lang="en-US" altLang="ko-KR" sz="1600" dirty="0"/>
              <a:t>UI</a:t>
            </a:r>
            <a:r>
              <a:rPr lang="ko-KR" altLang="en-US" sz="1600" dirty="0"/>
              <a:t>가 보입니다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9A2105-2A80-427A-8EAA-F158F03B21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39" r="-1" b="-1"/>
          <a:stretch/>
        </p:blipFill>
        <p:spPr>
          <a:xfrm>
            <a:off x="1786269" y="3250346"/>
            <a:ext cx="8619461" cy="27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47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10BE4B-4A0B-44CA-B82E-E9163BF2A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42" t="1243" r="12583" b="-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181F83-7F8B-4258-B50E-0920D2750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724" y="1999003"/>
            <a:ext cx="3438144" cy="1124712"/>
          </a:xfrm>
        </p:spPr>
        <p:txBody>
          <a:bodyPr anchor="b">
            <a:normAutofit/>
          </a:bodyPr>
          <a:lstStyle/>
          <a:p>
            <a:r>
              <a:rPr lang="ko-KR" altLang="en-US" sz="2800" dirty="0"/>
              <a:t>조작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74A724-3069-419C-999B-0C627C945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6" y="4396233"/>
            <a:ext cx="7655156" cy="3207258"/>
          </a:xfrm>
        </p:spPr>
        <p:txBody>
          <a:bodyPr anchor="t">
            <a:normAutofit/>
          </a:bodyPr>
          <a:lstStyle/>
          <a:p>
            <a:r>
              <a:rPr lang="ko-KR" altLang="en-US" sz="1700" dirty="0"/>
              <a:t>키보드의 </a:t>
            </a:r>
            <a:r>
              <a:rPr lang="en-US" altLang="ko-KR" sz="1700" dirty="0"/>
              <a:t>W, A, S, D</a:t>
            </a:r>
            <a:r>
              <a:rPr lang="ko-KR" altLang="en-US" sz="1700" dirty="0"/>
              <a:t>로 움직이며 마우스가 아닌 </a:t>
            </a:r>
            <a:r>
              <a:rPr lang="en-US" altLang="ko-KR" sz="1700" dirty="0"/>
              <a:t>Q</a:t>
            </a:r>
            <a:r>
              <a:rPr lang="ko-KR" altLang="en-US" sz="1700" dirty="0"/>
              <a:t>와 </a:t>
            </a:r>
            <a:r>
              <a:rPr lang="en-US" altLang="ko-KR" sz="1700" dirty="0"/>
              <a:t>E</a:t>
            </a:r>
            <a:r>
              <a:rPr lang="ko-KR" altLang="en-US" sz="1700" dirty="0"/>
              <a:t>로 회전을 합니다</a:t>
            </a:r>
            <a:r>
              <a:rPr lang="en-US" altLang="ko-KR" sz="1700" dirty="0"/>
              <a:t>.</a:t>
            </a:r>
            <a:r>
              <a:rPr lang="ko-KR" altLang="en-US" sz="1700" dirty="0"/>
              <a:t> </a:t>
            </a:r>
            <a:endParaRPr lang="en-US" altLang="ko-KR" sz="1700" dirty="0"/>
          </a:p>
          <a:p>
            <a:r>
              <a:rPr lang="ko-KR" altLang="en-US" sz="1700" dirty="0"/>
              <a:t>캐릭터는 항상 마우스 방향을 바라봅니다</a:t>
            </a:r>
            <a:r>
              <a:rPr lang="en-US" altLang="ko-KR" sz="1700" dirty="0"/>
              <a:t>.</a:t>
            </a:r>
          </a:p>
          <a:p>
            <a:r>
              <a:rPr lang="ko-KR" altLang="en-US" sz="1700" dirty="0"/>
              <a:t>마우스 </a:t>
            </a:r>
            <a:r>
              <a:rPr lang="ko-KR" altLang="en-US" sz="1700" dirty="0" err="1"/>
              <a:t>좌클릭시</a:t>
            </a:r>
            <a:r>
              <a:rPr lang="ko-KR" altLang="en-US" sz="1700" dirty="0"/>
              <a:t> 총을 발사합니다</a:t>
            </a:r>
            <a:r>
              <a:rPr lang="en-US" altLang="ko-KR" sz="1700" dirty="0"/>
              <a:t>.</a:t>
            </a:r>
            <a:endParaRPr lang="ko-KR" altLang="en-US" sz="1700" dirty="0"/>
          </a:p>
        </p:txBody>
      </p:sp>
    </p:spTree>
    <p:extLst>
      <p:ext uri="{BB962C8B-B14F-4D97-AF65-F5344CB8AC3E}">
        <p14:creationId xmlns:p14="http://schemas.microsoft.com/office/powerpoint/2010/main" val="2239664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6DBF50F6-DD88-4D9F-B7D3-79B989980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16BBDC2-6929-469E-B7C4-A03E77BF9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A9829D8-E663-4773-B9FD-4161D72BB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" y="6082155"/>
            <a:ext cx="10640754" cy="7758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시연 동영상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344E6B5-C9F5-4338-9E33-003B12373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90B0F8D-9E81-4DE8-95D5-1A26E9390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30BA43A-83E9-4C67-92A6-F247FB37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2F3A0CC-EBFE-405D-B0C0-27DE361ED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F2E853E-B55A-4FFD-B90E-6FB4F31BD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DFEDBF7-8E2C-46B8-9095-AE1D77E2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0202872-FBB0-4F11-BC49-9FB400B21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DEB2F40-D411-4D44-9638-AE0342C7F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07F7D91-A991-4196-AF73-327E04B56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8739A9-E67C-40E5-9468-0A68AEC54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2021-12-14_23-33-19_Scene" descr="바위, 자연, 동굴, 돌이(가) 표시된 사진&#10;&#10;자동 생성된 설명">
            <a:hlinkClick r:id="" action="ppaction://media"/>
            <a:extLst>
              <a:ext uri="{FF2B5EF4-FFF2-40B4-BE49-F238E27FC236}">
                <a16:creationId xmlns:a16="http://schemas.microsoft.com/office/drawing/2014/main" id="{76A50E0D-3812-49B9-9367-F1C04FDC61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7817" y="-1347"/>
            <a:ext cx="10256059" cy="576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30CEC91-2706-4B8C-8854-A924E2237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ko-KR" altLang="en-US" sz="5400"/>
              <a:t>향후 개선점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930A5A-191D-4FB0-A71B-AFF8E318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ko-KR" altLang="en-US" sz="2400"/>
              <a:t>플레이한 시간에 따라 적과 아이템의 스폰 변화</a:t>
            </a:r>
            <a:endParaRPr lang="en-US" altLang="ko-KR" sz="2400"/>
          </a:p>
          <a:p>
            <a:r>
              <a:rPr lang="ko-KR" altLang="en-US" sz="2400"/>
              <a:t>일정 시간이 되면 보스를 소환하고 잡으면 게임 종료</a:t>
            </a:r>
            <a:endParaRPr lang="en-US" altLang="ko-KR" sz="2400"/>
          </a:p>
          <a:p>
            <a:r>
              <a:rPr lang="ko-KR" altLang="en-US" sz="2400"/>
              <a:t>맵 제작을 통한 분위기 있는 게임 제작</a:t>
            </a:r>
            <a:endParaRPr lang="en-US" altLang="ko-KR" sz="2400"/>
          </a:p>
          <a:p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3289770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181</Words>
  <Application>Microsoft Office PowerPoint</Application>
  <PresentationFormat>와이드스크린</PresentationFormat>
  <Paragraphs>29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Calibri</vt:lpstr>
      <vt:lpstr>Office 테마</vt:lpstr>
      <vt:lpstr>SURVIVE</vt:lpstr>
      <vt:lpstr>게임 소개</vt:lpstr>
      <vt:lpstr>게임 제작 - 캐릭터</vt:lpstr>
      <vt:lpstr>게임 제작 - 적 AI</vt:lpstr>
      <vt:lpstr>UI</vt:lpstr>
      <vt:lpstr>조작</vt:lpstr>
      <vt:lpstr>시연 동영상</vt:lpstr>
      <vt:lpstr>향후 개선점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SURVIVE</dc:title>
  <dc:creator>김민석</dc:creator>
  <cp:lastModifiedBy>김민석</cp:lastModifiedBy>
  <cp:revision>16</cp:revision>
  <dcterms:created xsi:type="dcterms:W3CDTF">2021-12-14T12:46:50Z</dcterms:created>
  <dcterms:modified xsi:type="dcterms:W3CDTF">2021-12-14T14:39:41Z</dcterms:modified>
</cp:coreProperties>
</file>

<file path=docProps/thumbnail.jpeg>
</file>